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5" r:id="rId4"/>
    <p:sldId id="274" r:id="rId5"/>
    <p:sldId id="269" r:id="rId6"/>
    <p:sldId id="273" r:id="rId7"/>
    <p:sldId id="275" r:id="rId8"/>
    <p:sldId id="276" r:id="rId9"/>
    <p:sldId id="270" r:id="rId10"/>
    <p:sldId id="261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DD3"/>
    <a:srgbClr val="FF3399"/>
    <a:srgbClr val="FF0066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2D562-40C2-0BC9-2E30-63056C2F4D37}" v="47" dt="2021-01-19T22:35:04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7803" autoAdjust="0"/>
  </p:normalViewPr>
  <p:slideViewPr>
    <p:cSldViewPr snapToGrid="0">
      <p:cViewPr varScale="1">
        <p:scale>
          <a:sx n="58" d="100"/>
          <a:sy n="58" d="100"/>
        </p:scale>
        <p:origin x="8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F5C1B-9F36-4E3F-B832-9459919EE990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E1F94-EF99-4C77-BEFF-078BF1B3B55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0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781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66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5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14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855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68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831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34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848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E1F94-EF99-4C77-BEFF-078BF1B3B55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19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D2B48-8473-4184-9060-391A71806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3556E-1F3B-4EF9-9885-962F192C5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766EFF-7503-4241-B626-7F52F23C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A7AFE0-B17E-419C-AC7E-65D0DCB9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D00C85-1716-4495-A04C-AEE46C25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6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AACF1-819E-40EB-99BC-348E7550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865D70-08AE-4DF2-8D3C-F6548346A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1B2ED-A284-4BEF-A603-8FD84151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1EE1CC-C562-4C3D-BF6F-D1692CC4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B8990A-BDF7-41CC-AF17-3BB874ED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26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C1FD3F-4162-4E34-9188-C20BFFE81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013931-21B4-41D2-911E-B85B4C8B9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ABA750-A3D4-4A87-B470-AA6C3E4C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09715-C10A-4EF0-AC2F-AF929162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1B63C1-75E7-4F1F-ACD0-CE8A271C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61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151E3-7F2E-4867-AF8F-1293388B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1BDF5-4531-48CA-A065-1A271445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2460B0-83F8-4F03-8FD2-A0E490BF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CB605-7D07-4C4F-846B-F4101501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CF9E5-67B0-437B-92F8-AD6ED365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1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CBB34-CD07-45CF-84A7-6C02D139C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917BAD-E373-4AA4-87E3-EDFF876C1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DA2A5E-1C1A-448E-ACA2-604C4158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C58531-6C0B-4BA1-89A1-A8F3B094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AF9671-0BD2-4024-B0D4-F96111AB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3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1127C-95D9-4374-BE96-BF0C7FD6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C34BA3-894F-49C9-988B-29A36C186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648909-734F-4C85-95D2-795B1752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1B79DD-D6ED-41BD-9E6A-59C8909C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2602EB-82AC-47EA-9C04-69207E75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C8A4A8-B256-4EE7-9FF0-6E58790A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2671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A7DBE-1B24-4E65-92FF-DFD9016B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2C60E6-D872-40D2-AB5F-9CDBDAA26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B4FA5D-92BB-41EF-AA2A-AFDFFDB51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FCE43CC-F133-4585-8D26-8A97308B9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0C563F-E5E0-406D-8237-140B686D5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C99BDF-44F8-4B77-93CD-8DB4471C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EE86367-D8F2-4D82-B6CF-4882F63D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6D885D-D93F-445B-B054-E05E552E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05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39513-3155-4F6D-8C47-85542D8A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61B703-AF7F-4E40-9393-B67E025A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76C24C-2541-41AE-B78A-ECC7932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E7B1E8-AB07-4157-B5C7-36050A24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653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002627-DE05-4621-AB1D-4A932403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D8DBF7-E08D-4AEC-BDF3-295FF51C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C313E2-B824-4A01-8CFA-2052987C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96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F4AF4-63E3-4E5B-8CED-5E89CCCC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0F1E26-AA27-43FA-9C1A-BF428030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C9BC84-6AC1-4ADA-9740-AE6DE5259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7AD84F-34C3-4CD1-AF8D-63E1A38B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6D2470-7F2C-49AE-8D01-A8AED2DA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EE8E96-87D5-481C-BACB-A5B57B99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90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3C350-8D1E-4EBB-BD39-B04AC76B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22DA9B-4E73-4D55-BDBA-FCDB6F1F6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D8B559-C03E-4C7C-AD5D-8B5B2360E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7EFEE4-52D9-478D-AE97-4C33D06E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01CF5D-EA36-43AB-A264-EE76EF30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AED573-D718-4F86-9A1E-909F37D3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28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46A0E4-82F0-4062-BCCB-8939F4D1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299538-178D-479F-8DA5-671AF12A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E8B2A-1B2B-42C4-8E8F-9F3FF695D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90152-0B3A-41CE-8ACB-347859A54030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A920CE-0EBD-4206-AA27-BD16FCAB8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3A7E3C-E74B-433B-9F6A-3F61CB8A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6324C-B7CB-4D46-BCCE-CC98469878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29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695254-D6D0-4B44-8377-3918C9932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9" r="5081" b="23585"/>
          <a:stretch/>
        </p:blipFill>
        <p:spPr>
          <a:xfrm rot="162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E322E6-9FC4-45F2-A24E-06EEA1E1F5D2}"/>
              </a:ext>
            </a:extLst>
          </p:cNvPr>
          <p:cNvSpPr txBox="1"/>
          <p:nvPr/>
        </p:nvSpPr>
        <p:spPr>
          <a:xfrm>
            <a:off x="445469" y="4742107"/>
            <a:ext cx="32976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chemeClr val="accent2"/>
                </a:solidFill>
                <a:latin typeface="Neucha" panose="02000506050000020004" pitchFamily="2" charset="0"/>
                <a:cs typeface="Aharoni" panose="020B0604020202020204" pitchFamily="2" charset="-79"/>
              </a:rPr>
              <a:t>Emiliagos</a:t>
            </a:r>
            <a:r>
              <a:rPr lang="en-GB" sz="2800" dirty="0">
                <a:solidFill>
                  <a:schemeClr val="accent2"/>
                </a:solidFill>
                <a:latin typeface="Neucha" panose="02000506050000020004" pitchFamily="2" charset="0"/>
                <a:cs typeface="Aharoni" panose="020B0604020202020204" pitchFamily="2" charset="-79"/>
              </a:rPr>
              <a:t> </a:t>
            </a:r>
            <a:r>
              <a:rPr lang="en-GB" sz="2800" dirty="0" err="1">
                <a:solidFill>
                  <a:schemeClr val="accent2"/>
                </a:solidFill>
                <a:latin typeface="Neucha" panose="02000506050000020004" pitchFamily="2" charset="0"/>
                <a:cs typeface="Aharoni" panose="020B0604020202020204" pitchFamily="2" charset="-79"/>
              </a:rPr>
              <a:t>Aarabels</a:t>
            </a:r>
            <a:r>
              <a:rPr lang="en-GB" sz="2800" dirty="0">
                <a:solidFill>
                  <a:schemeClr val="accent2"/>
                </a:solidFill>
                <a:latin typeface="Neucha" panose="02000506050000020004" pitchFamily="2" charset="0"/>
                <a:cs typeface="Aharoni" panose="020B0604020202020204" pitchFamily="2" charset="-79"/>
              </a:rPr>
              <a:t> (</a:t>
            </a:r>
            <a:r>
              <a:rPr lang="en-GB" sz="2800" dirty="0" err="1">
                <a:solidFill>
                  <a:schemeClr val="accent2"/>
                </a:solidFill>
                <a:latin typeface="Neucha" panose="02000506050000020004" pitchFamily="2" charset="0"/>
                <a:cs typeface="Aharoni" panose="020B0604020202020204" pitchFamily="2" charset="-79"/>
              </a:rPr>
              <a:t>EAa</a:t>
            </a:r>
            <a:r>
              <a:rPr lang="en-GB" sz="2800" dirty="0">
                <a:solidFill>
                  <a:schemeClr val="accent2"/>
                </a:solidFill>
                <a:latin typeface="Neucha" panose="02000506050000020004" pitchFamily="2" charset="0"/>
                <a:cs typeface="Aharoni" panose="020B0604020202020204" pitchFamily="2" charset="-79"/>
              </a:rPr>
              <a:t>)</a:t>
            </a:r>
          </a:p>
          <a:p>
            <a:r>
              <a:rPr lang="en-GB" i="1" dirty="0"/>
              <a:t>- Emile de </a:t>
            </a:r>
            <a:r>
              <a:rPr lang="en-GB" i="1" dirty="0" err="1"/>
              <a:t>Kadt</a:t>
            </a:r>
            <a:endParaRPr lang="en-GB" i="1" dirty="0"/>
          </a:p>
          <a:p>
            <a:r>
              <a:rPr lang="en-GB" i="1" dirty="0"/>
              <a:t>- Aarón Nauzet Moreno Sosa</a:t>
            </a:r>
          </a:p>
          <a:p>
            <a:r>
              <a:rPr lang="en-GB" i="1" dirty="0"/>
              <a:t>- Abel Moro </a:t>
            </a:r>
            <a:r>
              <a:rPr lang="en-GB" i="1" dirty="0" err="1"/>
              <a:t>Paje</a:t>
            </a:r>
            <a:endParaRPr lang="en-GB" i="1" dirty="0"/>
          </a:p>
          <a:p>
            <a:r>
              <a:rPr lang="en-GB" i="1" dirty="0"/>
              <a:t>- Iago </a:t>
            </a:r>
            <a:r>
              <a:rPr lang="en-GB" i="1" dirty="0" err="1"/>
              <a:t>Quintas</a:t>
            </a:r>
            <a:r>
              <a:rPr lang="en-GB" i="1" dirty="0"/>
              <a:t> </a:t>
            </a:r>
            <a:r>
              <a:rPr lang="en-GB" i="1" dirty="0" err="1"/>
              <a:t>Diz</a:t>
            </a:r>
            <a:endParaRPr lang="en-GB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F7147B-F69B-4C8F-B6F8-1461AE7BFB9B}"/>
              </a:ext>
            </a:extLst>
          </p:cNvPr>
          <p:cNvSpPr txBox="1"/>
          <p:nvPr/>
        </p:nvSpPr>
        <p:spPr>
          <a:xfrm>
            <a:off x="529447" y="1621869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accent2"/>
                </a:solidFill>
                <a:latin typeface="Neucha" panose="02000506050000020004" pitchFamily="2" charset="0"/>
                <a:cs typeface="Aharoni" panose="020B0604020202020204" pitchFamily="2" charset="-79"/>
              </a:rPr>
              <a:t>HITO 03</a:t>
            </a:r>
            <a:endParaRPr lang="en-GB" sz="1800" i="1" dirty="0">
              <a:solidFill>
                <a:schemeClr val="accent2"/>
              </a:solidFill>
              <a:latin typeface="Neucha" panose="02000506050000020004" pitchFamily="2" charset="0"/>
              <a:cs typeface="Aharoni" panose="020B060402020202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41B48-C4EB-4760-8B52-BCEE56509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335" y="3301636"/>
            <a:ext cx="5573139" cy="118209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F31F328-C59B-49B5-9D97-B4F48B6AD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910" y="5142723"/>
            <a:ext cx="1388706" cy="13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23F3335-CBE3-46AF-84CE-72B15AAC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522" y="0"/>
            <a:ext cx="1296956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>
                <a:solidFill>
                  <a:schemeClr val="bg1">
                    <a:lumMod val="85000"/>
                  </a:schemeClr>
                </a:solidFill>
                <a:latin typeface="Neucha" panose="02000506050000020004" pitchFamily="2" charset="0"/>
              </a:rPr>
              <a:t>FIN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4C23C7D-C91E-49DC-A15F-660B44B33B5B}"/>
              </a:ext>
            </a:extLst>
          </p:cNvPr>
          <p:cNvSpPr txBox="1">
            <a:spLocks/>
          </p:cNvSpPr>
          <p:nvPr/>
        </p:nvSpPr>
        <p:spPr>
          <a:xfrm>
            <a:off x="4678233" y="5532437"/>
            <a:ext cx="29966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>
                    <a:lumMod val="85000"/>
                  </a:schemeClr>
                </a:solidFill>
                <a:latin typeface="Neucha" panose="02000506050000020004" pitchFamily="2" charset="0"/>
              </a:rPr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C0A10C-7137-4EE9-AB4C-93096F378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3" y="1204825"/>
            <a:ext cx="2348886" cy="2348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442843-8296-43A8-8AC4-AC69E21F6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1578" y="1204825"/>
            <a:ext cx="2406899" cy="2347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39F04B-ED26-4E26-BD47-D0AD9465D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523" y="4159945"/>
            <a:ext cx="2348886" cy="23159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CDD9017-0302-4AAE-BFBB-BD5EB5138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309" y="4127002"/>
            <a:ext cx="2347439" cy="2347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499BC604-0FC1-4F9C-BE48-A4DACD9741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96"/>
          <a:stretch/>
        </p:blipFill>
        <p:spPr>
          <a:xfrm>
            <a:off x="6939669" y="0"/>
            <a:ext cx="5252331" cy="490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E0F0BCA-DAD6-47EA-8DC6-4AB583397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66900" cy="980123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96C51C47-BDD8-4656-8B93-EDBAF040268F}"/>
              </a:ext>
            </a:extLst>
          </p:cNvPr>
          <p:cNvSpPr txBox="1">
            <a:spLocks/>
          </p:cNvSpPr>
          <p:nvPr/>
        </p:nvSpPr>
        <p:spPr>
          <a:xfrm>
            <a:off x="-66991" y="714376"/>
            <a:ext cx="605994" cy="25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" b="1" dirty="0" err="1">
                <a:highlight>
                  <a:srgbClr val="C0C0C0"/>
                </a:highlight>
                <a:latin typeface="Comic Sans MS" panose="030F0702030302020204" pitchFamily="66" charset="0"/>
              </a:rPr>
              <a:t>Matter</a:t>
            </a:r>
            <a:endParaRPr lang="es-ES" sz="600" b="1" dirty="0">
              <a:highlight>
                <a:srgbClr val="C0C0C0"/>
              </a:highlight>
              <a:latin typeface="Comic Sans MS" panose="030F0702030302020204" pitchFamily="66" charset="0"/>
            </a:endParaRPr>
          </a:p>
        </p:txBody>
      </p:sp>
      <p:pic>
        <p:nvPicPr>
          <p:cNvPr id="13" name="Imagen 7">
            <a:extLst>
              <a:ext uri="{FF2B5EF4-FFF2-40B4-BE49-F238E27FC236}">
                <a16:creationId xmlns:a16="http://schemas.microsoft.com/office/drawing/2014/main" id="{AF17F8F0-36D3-434F-805D-28DB4FF2A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59259" y="980123"/>
            <a:ext cx="4634629" cy="4569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411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1D021FA-65A2-4CE1-87D4-0BF0BDC15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69" y="1129604"/>
            <a:ext cx="6198061" cy="4598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4B18E583-849A-40E4-B825-5D50E6675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2" y="9728"/>
            <a:ext cx="10628651" cy="1325563"/>
          </a:xfrm>
        </p:spPr>
        <p:txBody>
          <a:bodyPr>
            <a:normAutofit/>
          </a:bodyPr>
          <a:lstStyle/>
          <a:p>
            <a:r>
              <a:rPr lang="es-ES" sz="6000" b="1" dirty="0">
                <a:solidFill>
                  <a:schemeClr val="accent2"/>
                </a:solidFill>
                <a:latin typeface="Neucha" panose="02000506050000020004" pitchFamily="2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98737969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54D37-4726-4B35-9C5C-F707B333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63" y="0"/>
            <a:ext cx="10665501" cy="1325563"/>
          </a:xfrm>
        </p:spPr>
        <p:txBody>
          <a:bodyPr>
            <a:normAutofit/>
          </a:bodyPr>
          <a:lstStyle/>
          <a:p>
            <a:r>
              <a:rPr lang="es-ES" sz="6000" b="1" dirty="0">
                <a:solidFill>
                  <a:schemeClr val="accent2"/>
                </a:solidFill>
                <a:latin typeface="Neucha" panose="02000506050000020004" pitchFamily="2" charset="0"/>
              </a:rPr>
              <a:t>AVANCES HITO 3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FA0F84C-B5E7-4D46-9567-DD071AF04DCF}"/>
              </a:ext>
            </a:extLst>
          </p:cNvPr>
          <p:cNvSpPr txBox="1">
            <a:spLocks/>
          </p:cNvSpPr>
          <p:nvPr/>
        </p:nvSpPr>
        <p:spPr>
          <a:xfrm>
            <a:off x="1933440" y="1013360"/>
            <a:ext cx="2779708" cy="116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chemeClr val="bg1"/>
                </a:solidFill>
                <a:latin typeface="Neucha" panose="02000506050000020004" pitchFamily="2" charset="0"/>
              </a:rPr>
              <a:t>Preludio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3259E7A-9CA3-4C12-9846-E32C4A1771B3}"/>
              </a:ext>
            </a:extLst>
          </p:cNvPr>
          <p:cNvSpPr txBox="1">
            <a:spLocks/>
          </p:cNvSpPr>
          <p:nvPr/>
        </p:nvSpPr>
        <p:spPr>
          <a:xfrm>
            <a:off x="7245934" y="1013360"/>
            <a:ext cx="2779708" cy="11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chemeClr val="bg1"/>
                </a:solidFill>
                <a:latin typeface="Neucha" panose="02000506050000020004" pitchFamily="2" charset="0"/>
              </a:rPr>
              <a:t>Contenido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B4AE2-6208-45EF-AC06-B9912AB63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6" y="2193936"/>
            <a:ext cx="5033116" cy="3734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picture containing text, circuit, electronics, green&#10;&#10;Description automatically generated">
            <a:extLst>
              <a:ext uri="{FF2B5EF4-FFF2-40B4-BE49-F238E27FC236}">
                <a16:creationId xmlns:a16="http://schemas.microsoft.com/office/drawing/2014/main" id="{0F5F97CC-8051-4CC4-9B76-87C9067DD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15" y="2187165"/>
            <a:ext cx="5484949" cy="3734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63289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54D37-4726-4B35-9C5C-F707B333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2" y="9728"/>
            <a:ext cx="10628651" cy="1325563"/>
          </a:xfrm>
        </p:spPr>
        <p:txBody>
          <a:bodyPr>
            <a:normAutofit/>
          </a:bodyPr>
          <a:lstStyle/>
          <a:p>
            <a:r>
              <a:rPr lang="es-ES" sz="6000" b="1" dirty="0">
                <a:solidFill>
                  <a:schemeClr val="accent2"/>
                </a:solidFill>
                <a:latin typeface="Neucha" panose="02000506050000020004" pitchFamily="2" charset="0"/>
              </a:rPr>
              <a:t>AVANCES HITO 3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BC84C67-D02E-4E2F-AD7A-EE7CFC70718C}"/>
              </a:ext>
            </a:extLst>
          </p:cNvPr>
          <p:cNvSpPr txBox="1">
            <a:spLocks/>
          </p:cNvSpPr>
          <p:nvPr/>
        </p:nvSpPr>
        <p:spPr>
          <a:xfrm>
            <a:off x="7170453" y="939792"/>
            <a:ext cx="3283058" cy="11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err="1">
                <a:solidFill>
                  <a:schemeClr val="bg1"/>
                </a:solidFill>
                <a:latin typeface="Neucha" panose="02000506050000020004" pitchFamily="2" charset="0"/>
              </a:rPr>
              <a:t>Tooltips</a:t>
            </a:r>
            <a:endParaRPr lang="es-ES" dirty="0">
              <a:solidFill>
                <a:schemeClr val="bg1"/>
              </a:solidFill>
              <a:latin typeface="Neucha" panose="02000506050000020004" pitchFamily="2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651C47B-8BC9-47DC-BEDE-BE83E6CC0130}"/>
              </a:ext>
            </a:extLst>
          </p:cNvPr>
          <p:cNvSpPr txBox="1">
            <a:spLocks/>
          </p:cNvSpPr>
          <p:nvPr/>
        </p:nvSpPr>
        <p:spPr>
          <a:xfrm>
            <a:off x="1931441" y="971018"/>
            <a:ext cx="2779708" cy="11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chemeClr val="bg1"/>
                </a:solidFill>
                <a:latin typeface="Neucha" panose="02000506050000020004" pitchFamily="2" charset="0"/>
              </a:rPr>
              <a:t>Silueta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63772-95CB-4E73-A63B-7DD3DBFF9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476" y="2113597"/>
            <a:ext cx="5021012" cy="3725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702FF41-07F1-4E19-8E79-403E0DC49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41" y="2390925"/>
            <a:ext cx="3080006" cy="3080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35209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7040193-D03F-4042-8AB0-DC3AF088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2" y="9728"/>
            <a:ext cx="10628651" cy="1325563"/>
          </a:xfrm>
        </p:spPr>
        <p:txBody>
          <a:bodyPr>
            <a:normAutofit/>
          </a:bodyPr>
          <a:lstStyle/>
          <a:p>
            <a:r>
              <a:rPr lang="es-ES" sz="6000" b="1">
                <a:solidFill>
                  <a:schemeClr val="accent2"/>
                </a:solidFill>
                <a:latin typeface="Neucha" panose="02000506050000020004" pitchFamily="2" charset="0"/>
              </a:rPr>
              <a:t>TECH DEMO</a:t>
            </a:r>
          </a:p>
        </p:txBody>
      </p:sp>
      <p:pic>
        <p:nvPicPr>
          <p:cNvPr id="3" name="Veiled Demo técnica - Hito 3">
            <a:hlinkClick r:id="" action="ppaction://media"/>
            <a:extLst>
              <a:ext uri="{FF2B5EF4-FFF2-40B4-BE49-F238E27FC236}">
                <a16:creationId xmlns:a16="http://schemas.microsoft.com/office/drawing/2014/main" id="{C01193FE-5B85-4628-B2A7-6DDDECAD9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7244" y="1335291"/>
            <a:ext cx="8865712" cy="49869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35FE779-109A-4AA7-A531-6C452966B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795" y="356615"/>
            <a:ext cx="2080714" cy="2080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5701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C0ED677-FEE0-45AD-B5A3-1650E68B5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9" y="3821175"/>
            <a:ext cx="9865576" cy="2658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4C60FA3-B61B-411A-B69B-B8402C22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2" y="9728"/>
            <a:ext cx="10628651" cy="1325563"/>
          </a:xfrm>
        </p:spPr>
        <p:txBody>
          <a:bodyPr>
            <a:normAutofit/>
          </a:bodyPr>
          <a:lstStyle/>
          <a:p>
            <a:r>
              <a:rPr lang="es-ES" sz="6000" b="1" dirty="0">
                <a:solidFill>
                  <a:schemeClr val="bg1"/>
                </a:solidFill>
                <a:latin typeface="Neucha" panose="02000506050000020004" pitchFamily="2" charset="0"/>
              </a:rPr>
              <a:t>PLANIFICACION</a:t>
            </a:r>
            <a:r>
              <a:rPr lang="es-ES" sz="6000" b="1" dirty="0">
                <a:solidFill>
                  <a:schemeClr val="accent2"/>
                </a:solidFill>
                <a:latin typeface="Neucha" panose="02000506050000020004" pitchFamily="2" charset="0"/>
              </a:rPr>
              <a:t> HITO 3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B6ECC36E-0C9C-482D-BA25-EAC79F768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9" y="1484321"/>
            <a:ext cx="3822637" cy="2150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304E289-E42D-4B81-9901-5FCD89DC95A5}"/>
              </a:ext>
            </a:extLst>
          </p:cNvPr>
          <p:cNvSpPr txBox="1">
            <a:spLocks/>
          </p:cNvSpPr>
          <p:nvPr/>
        </p:nvSpPr>
        <p:spPr>
          <a:xfrm>
            <a:off x="9590209" y="3532341"/>
            <a:ext cx="1640910" cy="1847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5000" b="1" dirty="0">
                <a:solidFill>
                  <a:srgbClr val="00B050"/>
                </a:solidFill>
                <a:latin typeface="Castellar" panose="020A0402060406010301" pitchFamily="18" charset="0"/>
                <a:sym typeface="Wingdings" panose="05000000000000000000" pitchFamily="2" charset="2"/>
              </a:rPr>
              <a:t></a:t>
            </a:r>
            <a:endParaRPr lang="es-ES" sz="15000" b="1" dirty="0">
              <a:solidFill>
                <a:srgbClr val="00B050"/>
              </a:solidFill>
              <a:latin typeface="Castellar" panose="020A0402060406010301" pitchFamily="18" charset="0"/>
            </a:endParaRPr>
          </a:p>
        </p:txBody>
      </p:sp>
      <p:pic>
        <p:nvPicPr>
          <p:cNvPr id="11" name="Picture 10" descr="A picture containing snow, outdoor, nature&#10;&#10;Description automatically generated">
            <a:extLst>
              <a:ext uri="{FF2B5EF4-FFF2-40B4-BE49-F238E27FC236}">
                <a16:creationId xmlns:a16="http://schemas.microsoft.com/office/drawing/2014/main" id="{8D796E4B-4DCA-475F-B381-9FFBD89F1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93" y="1480868"/>
            <a:ext cx="4307372" cy="2153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92704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4C60FA3-B61B-411A-B69B-B8402C22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2" y="9728"/>
            <a:ext cx="10628651" cy="1325563"/>
          </a:xfrm>
        </p:spPr>
        <p:txBody>
          <a:bodyPr>
            <a:normAutofit/>
          </a:bodyPr>
          <a:lstStyle/>
          <a:p>
            <a:r>
              <a:rPr lang="es-ES" sz="6000" b="1" dirty="0">
                <a:solidFill>
                  <a:schemeClr val="accent2"/>
                </a:solidFill>
                <a:latin typeface="Neucha" panose="02000506050000020004" pitchFamily="2" charset="0"/>
              </a:rPr>
              <a:t>UML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1D74D84-3464-4D13-A59A-6B32DD40A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913"/>
            <a:ext cx="12192000" cy="6314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45572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4C60FA3-B61B-411A-B69B-B8402C22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2" y="9728"/>
            <a:ext cx="10628651" cy="1325563"/>
          </a:xfrm>
        </p:spPr>
        <p:txBody>
          <a:bodyPr>
            <a:normAutofit/>
          </a:bodyPr>
          <a:lstStyle/>
          <a:p>
            <a:r>
              <a:rPr lang="es-ES" sz="6000" b="1" dirty="0">
                <a:solidFill>
                  <a:schemeClr val="accent2"/>
                </a:solidFill>
                <a:latin typeface="Neucha" panose="02000506050000020004" pitchFamily="2" charset="0"/>
              </a:rPr>
              <a:t>UML</a:t>
            </a: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2FEEB5D-7F68-44F7-8454-90ABA81C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33" y="0"/>
            <a:ext cx="8425333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19944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21;p40">
            <a:extLst>
              <a:ext uri="{FF2B5EF4-FFF2-40B4-BE49-F238E27FC236}">
                <a16:creationId xmlns:a16="http://schemas.microsoft.com/office/drawing/2014/main" id="{ECCAFFC0-C586-4AE9-9A40-02771B2D353A}"/>
              </a:ext>
            </a:extLst>
          </p:cNvPr>
          <p:cNvSpPr txBox="1"/>
          <p:nvPr/>
        </p:nvSpPr>
        <p:spPr>
          <a:xfrm>
            <a:off x="7868583" y="1711166"/>
            <a:ext cx="2678047" cy="99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HITO 1</a:t>
            </a:r>
            <a:endParaRPr sz="2000" b="1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9" name="Google Shape;1224;p40">
            <a:extLst>
              <a:ext uri="{FF2B5EF4-FFF2-40B4-BE49-F238E27FC236}">
                <a16:creationId xmlns:a16="http://schemas.microsoft.com/office/drawing/2014/main" id="{3D992877-F402-4DA2-8981-7E4C5C4651EA}"/>
              </a:ext>
            </a:extLst>
          </p:cNvPr>
          <p:cNvGrpSpPr/>
          <p:nvPr/>
        </p:nvGrpSpPr>
        <p:grpSpPr>
          <a:xfrm>
            <a:off x="2152335" y="1463470"/>
            <a:ext cx="8073944" cy="5009347"/>
            <a:chOff x="1104600" y="1371400"/>
            <a:chExt cx="4434020" cy="2751015"/>
          </a:xfrm>
        </p:grpSpPr>
        <p:sp>
          <p:nvSpPr>
            <p:cNvPr id="10" name="Google Shape;1225;p40">
              <a:extLst>
                <a:ext uri="{FF2B5EF4-FFF2-40B4-BE49-F238E27FC236}">
                  <a16:creationId xmlns:a16="http://schemas.microsoft.com/office/drawing/2014/main" id="{9B16BC11-DAE2-46E2-8538-99D5D8AE60D0}"/>
                </a:ext>
              </a:extLst>
            </p:cNvPr>
            <p:cNvSpPr/>
            <p:nvPr/>
          </p:nvSpPr>
          <p:spPr>
            <a:xfrm>
              <a:off x="3457680" y="1511823"/>
              <a:ext cx="629970" cy="629926"/>
            </a:xfrm>
            <a:custGeom>
              <a:avLst/>
              <a:gdLst/>
              <a:ahLst/>
              <a:cxnLst/>
              <a:rect l="l" t="t" r="r" b="b"/>
              <a:pathLst>
                <a:path w="14235" h="14234" extrusionOk="0">
                  <a:moveTo>
                    <a:pt x="1" y="0"/>
                  </a:moveTo>
                  <a:lnTo>
                    <a:pt x="1" y="14234"/>
                  </a:lnTo>
                  <a:lnTo>
                    <a:pt x="14234" y="14234"/>
                  </a:lnTo>
                  <a:lnTo>
                    <a:pt x="1423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6;p40">
              <a:extLst>
                <a:ext uri="{FF2B5EF4-FFF2-40B4-BE49-F238E27FC236}">
                  <a16:creationId xmlns:a16="http://schemas.microsoft.com/office/drawing/2014/main" id="{ABA7B639-7D11-4D41-9E81-21D2265BC67B}"/>
                </a:ext>
              </a:extLst>
            </p:cNvPr>
            <p:cNvSpPr/>
            <p:nvPr/>
          </p:nvSpPr>
          <p:spPr>
            <a:xfrm>
              <a:off x="1104600" y="1371400"/>
              <a:ext cx="3132325" cy="921743"/>
            </a:xfrm>
            <a:custGeom>
              <a:avLst/>
              <a:gdLst/>
              <a:ahLst/>
              <a:cxnLst/>
              <a:rect l="l" t="t" r="r" b="b"/>
              <a:pathLst>
                <a:path w="70779" h="20828" extrusionOk="0">
                  <a:moveTo>
                    <a:pt x="49951" y="0"/>
                  </a:moveTo>
                  <a:lnTo>
                    <a:pt x="49951" y="7479"/>
                  </a:lnTo>
                  <a:lnTo>
                    <a:pt x="0" y="7479"/>
                  </a:lnTo>
                  <a:lnTo>
                    <a:pt x="0" y="19778"/>
                  </a:lnTo>
                  <a:lnTo>
                    <a:pt x="18131" y="19778"/>
                  </a:lnTo>
                  <a:lnTo>
                    <a:pt x="18131" y="19515"/>
                  </a:lnTo>
                  <a:lnTo>
                    <a:pt x="263" y="19515"/>
                  </a:lnTo>
                  <a:lnTo>
                    <a:pt x="263" y="7739"/>
                  </a:lnTo>
                  <a:lnTo>
                    <a:pt x="50215" y="7739"/>
                  </a:lnTo>
                  <a:lnTo>
                    <a:pt x="50215" y="265"/>
                  </a:lnTo>
                  <a:lnTo>
                    <a:pt x="70515" y="265"/>
                  </a:lnTo>
                  <a:lnTo>
                    <a:pt x="70515" y="20564"/>
                  </a:lnTo>
                  <a:lnTo>
                    <a:pt x="60287" y="20564"/>
                  </a:lnTo>
                  <a:lnTo>
                    <a:pt x="60287" y="20828"/>
                  </a:lnTo>
                  <a:lnTo>
                    <a:pt x="70779" y="20828"/>
                  </a:lnTo>
                  <a:lnTo>
                    <a:pt x="70779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7;p40">
              <a:extLst>
                <a:ext uri="{FF2B5EF4-FFF2-40B4-BE49-F238E27FC236}">
                  <a16:creationId xmlns:a16="http://schemas.microsoft.com/office/drawing/2014/main" id="{F6E2D442-27AC-413E-9787-0BCBC741816B}"/>
                </a:ext>
              </a:extLst>
            </p:cNvPr>
            <p:cNvSpPr/>
            <p:nvPr/>
          </p:nvSpPr>
          <p:spPr>
            <a:xfrm>
              <a:off x="2552870" y="2375516"/>
              <a:ext cx="629970" cy="630014"/>
            </a:xfrm>
            <a:custGeom>
              <a:avLst/>
              <a:gdLst/>
              <a:ahLst/>
              <a:cxnLst/>
              <a:rect l="l" t="t" r="r" b="b"/>
              <a:pathLst>
                <a:path w="14235" h="14236" extrusionOk="0">
                  <a:moveTo>
                    <a:pt x="1" y="1"/>
                  </a:moveTo>
                  <a:lnTo>
                    <a:pt x="1" y="14235"/>
                  </a:lnTo>
                  <a:lnTo>
                    <a:pt x="14235" y="14235"/>
                  </a:lnTo>
                  <a:lnTo>
                    <a:pt x="14235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8;p40">
              <a:extLst>
                <a:ext uri="{FF2B5EF4-FFF2-40B4-BE49-F238E27FC236}">
                  <a16:creationId xmlns:a16="http://schemas.microsoft.com/office/drawing/2014/main" id="{9B2480B3-997C-4750-B9C7-C68A71A40E9B}"/>
                </a:ext>
              </a:extLst>
            </p:cNvPr>
            <p:cNvSpPr/>
            <p:nvPr/>
          </p:nvSpPr>
          <p:spPr>
            <a:xfrm>
              <a:off x="2406251" y="2235801"/>
              <a:ext cx="3132369" cy="921743"/>
            </a:xfrm>
            <a:custGeom>
              <a:avLst/>
              <a:gdLst/>
              <a:ahLst/>
              <a:cxnLst/>
              <a:rect l="l" t="t" r="r" b="b"/>
              <a:pathLst>
                <a:path w="70780" h="20828" extrusionOk="0">
                  <a:moveTo>
                    <a:pt x="1" y="0"/>
                  </a:moveTo>
                  <a:lnTo>
                    <a:pt x="1" y="20827"/>
                  </a:lnTo>
                  <a:lnTo>
                    <a:pt x="10492" y="20827"/>
                  </a:lnTo>
                  <a:lnTo>
                    <a:pt x="10492" y="20564"/>
                  </a:lnTo>
                  <a:lnTo>
                    <a:pt x="265" y="20564"/>
                  </a:lnTo>
                  <a:lnTo>
                    <a:pt x="265" y="264"/>
                  </a:lnTo>
                  <a:lnTo>
                    <a:pt x="20568" y="264"/>
                  </a:lnTo>
                  <a:lnTo>
                    <a:pt x="20568" y="7738"/>
                  </a:lnTo>
                  <a:lnTo>
                    <a:pt x="70516" y="7738"/>
                  </a:lnTo>
                  <a:lnTo>
                    <a:pt x="70516" y="19514"/>
                  </a:lnTo>
                  <a:lnTo>
                    <a:pt x="51941" y="19514"/>
                  </a:lnTo>
                  <a:lnTo>
                    <a:pt x="51941" y="19778"/>
                  </a:lnTo>
                  <a:lnTo>
                    <a:pt x="70779" y="19778"/>
                  </a:lnTo>
                  <a:lnTo>
                    <a:pt x="70779" y="7478"/>
                  </a:lnTo>
                  <a:lnTo>
                    <a:pt x="20828" y="7478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29;p40">
              <a:extLst>
                <a:ext uri="{FF2B5EF4-FFF2-40B4-BE49-F238E27FC236}">
                  <a16:creationId xmlns:a16="http://schemas.microsoft.com/office/drawing/2014/main" id="{34772738-A5A6-4480-849D-BE17132CCC7A}"/>
                </a:ext>
              </a:extLst>
            </p:cNvPr>
            <p:cNvSpPr/>
            <p:nvPr/>
          </p:nvSpPr>
          <p:spPr>
            <a:xfrm>
              <a:off x="3457680" y="3234827"/>
              <a:ext cx="629970" cy="629926"/>
            </a:xfrm>
            <a:custGeom>
              <a:avLst/>
              <a:gdLst/>
              <a:ahLst/>
              <a:cxnLst/>
              <a:rect l="l" t="t" r="r" b="b"/>
              <a:pathLst>
                <a:path w="14235" h="14234" extrusionOk="0">
                  <a:moveTo>
                    <a:pt x="1" y="0"/>
                  </a:moveTo>
                  <a:lnTo>
                    <a:pt x="1" y="14234"/>
                  </a:lnTo>
                  <a:lnTo>
                    <a:pt x="14234" y="14234"/>
                  </a:lnTo>
                  <a:lnTo>
                    <a:pt x="1423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0;p40">
              <a:extLst>
                <a:ext uri="{FF2B5EF4-FFF2-40B4-BE49-F238E27FC236}">
                  <a16:creationId xmlns:a16="http://schemas.microsoft.com/office/drawing/2014/main" id="{30F27601-BA1A-4293-B490-68C0FD8AE0C7}"/>
                </a:ext>
              </a:extLst>
            </p:cNvPr>
            <p:cNvSpPr/>
            <p:nvPr/>
          </p:nvSpPr>
          <p:spPr>
            <a:xfrm>
              <a:off x="1104600" y="3103211"/>
              <a:ext cx="3132325" cy="921743"/>
            </a:xfrm>
            <a:custGeom>
              <a:avLst/>
              <a:gdLst/>
              <a:ahLst/>
              <a:cxnLst/>
              <a:rect l="l" t="t" r="r" b="b"/>
              <a:pathLst>
                <a:path w="70779" h="20828" extrusionOk="0">
                  <a:moveTo>
                    <a:pt x="49951" y="1"/>
                  </a:moveTo>
                  <a:lnTo>
                    <a:pt x="49951" y="7478"/>
                  </a:lnTo>
                  <a:lnTo>
                    <a:pt x="0" y="7478"/>
                  </a:lnTo>
                  <a:lnTo>
                    <a:pt x="0" y="19778"/>
                  </a:lnTo>
                  <a:lnTo>
                    <a:pt x="18312" y="19778"/>
                  </a:lnTo>
                  <a:lnTo>
                    <a:pt x="18312" y="19514"/>
                  </a:lnTo>
                  <a:lnTo>
                    <a:pt x="263" y="19514"/>
                  </a:lnTo>
                  <a:lnTo>
                    <a:pt x="263" y="7738"/>
                  </a:lnTo>
                  <a:lnTo>
                    <a:pt x="50215" y="7738"/>
                  </a:lnTo>
                  <a:lnTo>
                    <a:pt x="50215" y="264"/>
                  </a:lnTo>
                  <a:lnTo>
                    <a:pt x="70515" y="264"/>
                  </a:lnTo>
                  <a:lnTo>
                    <a:pt x="70515" y="20564"/>
                  </a:lnTo>
                  <a:lnTo>
                    <a:pt x="60287" y="20564"/>
                  </a:lnTo>
                  <a:lnTo>
                    <a:pt x="60287" y="20827"/>
                  </a:lnTo>
                  <a:lnTo>
                    <a:pt x="70779" y="20827"/>
                  </a:lnTo>
                  <a:lnTo>
                    <a:pt x="7077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31;p40">
              <a:extLst>
                <a:ext uri="{FF2B5EF4-FFF2-40B4-BE49-F238E27FC236}">
                  <a16:creationId xmlns:a16="http://schemas.microsoft.com/office/drawing/2014/main" id="{134A7B3A-6C2C-4EEF-A2C6-49F1E38D9BA1}"/>
                </a:ext>
              </a:extLst>
            </p:cNvPr>
            <p:cNvSpPr/>
            <p:nvPr/>
          </p:nvSpPr>
          <p:spPr>
            <a:xfrm>
              <a:off x="3667231" y="2173976"/>
              <a:ext cx="108336" cy="216628"/>
            </a:xfrm>
            <a:custGeom>
              <a:avLst/>
              <a:gdLst/>
              <a:ahLst/>
              <a:cxnLst/>
              <a:rect l="l" t="t" r="r" b="b"/>
              <a:pathLst>
                <a:path w="2448" h="4895" extrusionOk="0">
                  <a:moveTo>
                    <a:pt x="2447" y="1"/>
                  </a:moveTo>
                  <a:lnTo>
                    <a:pt x="0" y="2448"/>
                  </a:lnTo>
                  <a:lnTo>
                    <a:pt x="2447" y="4895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2;p40">
              <a:extLst>
                <a:ext uri="{FF2B5EF4-FFF2-40B4-BE49-F238E27FC236}">
                  <a16:creationId xmlns:a16="http://schemas.microsoft.com/office/drawing/2014/main" id="{68EDEE35-A568-4267-AE7B-0255A0A4D9C7}"/>
                </a:ext>
              </a:extLst>
            </p:cNvPr>
            <p:cNvSpPr/>
            <p:nvPr/>
          </p:nvSpPr>
          <p:spPr>
            <a:xfrm>
              <a:off x="3667231" y="3905920"/>
              <a:ext cx="108336" cy="216495"/>
            </a:xfrm>
            <a:custGeom>
              <a:avLst/>
              <a:gdLst/>
              <a:ahLst/>
              <a:cxnLst/>
              <a:rect l="l" t="t" r="r" b="b"/>
              <a:pathLst>
                <a:path w="2448" h="4892" extrusionOk="0">
                  <a:moveTo>
                    <a:pt x="2447" y="1"/>
                  </a:moveTo>
                  <a:lnTo>
                    <a:pt x="0" y="2444"/>
                  </a:lnTo>
                  <a:lnTo>
                    <a:pt x="2447" y="4891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3;p40">
              <a:extLst>
                <a:ext uri="{FF2B5EF4-FFF2-40B4-BE49-F238E27FC236}">
                  <a16:creationId xmlns:a16="http://schemas.microsoft.com/office/drawing/2014/main" id="{585397A3-C3F2-4ED9-99CE-B641F65E5D52}"/>
                </a:ext>
              </a:extLst>
            </p:cNvPr>
            <p:cNvSpPr/>
            <p:nvPr/>
          </p:nvSpPr>
          <p:spPr>
            <a:xfrm>
              <a:off x="2867706" y="3038377"/>
              <a:ext cx="108336" cy="216628"/>
            </a:xfrm>
            <a:custGeom>
              <a:avLst/>
              <a:gdLst/>
              <a:ahLst/>
              <a:cxnLst/>
              <a:rect l="l" t="t" r="r" b="b"/>
              <a:pathLst>
                <a:path w="2448" h="4895" extrusionOk="0">
                  <a:moveTo>
                    <a:pt x="0" y="0"/>
                  </a:moveTo>
                  <a:lnTo>
                    <a:pt x="0" y="4894"/>
                  </a:lnTo>
                  <a:lnTo>
                    <a:pt x="2447" y="2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221;p40">
            <a:extLst>
              <a:ext uri="{FF2B5EF4-FFF2-40B4-BE49-F238E27FC236}">
                <a16:creationId xmlns:a16="http://schemas.microsoft.com/office/drawing/2014/main" id="{DF04B4DD-2322-4DD7-BAC4-97CD6B8C0B00}"/>
              </a:ext>
            </a:extLst>
          </p:cNvPr>
          <p:cNvSpPr txBox="1"/>
          <p:nvPr/>
        </p:nvSpPr>
        <p:spPr>
          <a:xfrm>
            <a:off x="3457156" y="3366458"/>
            <a:ext cx="1094421" cy="99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HITO 2</a:t>
            </a:r>
            <a:endParaRPr sz="2000" b="1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5" name="Google Shape;1221;p40">
            <a:extLst>
              <a:ext uri="{FF2B5EF4-FFF2-40B4-BE49-F238E27FC236}">
                <a16:creationId xmlns:a16="http://schemas.microsoft.com/office/drawing/2014/main" id="{7AE38F8D-974C-496A-8618-7AFA69696AB9}"/>
              </a:ext>
            </a:extLst>
          </p:cNvPr>
          <p:cNvSpPr txBox="1"/>
          <p:nvPr/>
        </p:nvSpPr>
        <p:spPr>
          <a:xfrm>
            <a:off x="7886958" y="4957130"/>
            <a:ext cx="980141" cy="99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HITO 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8ADB79-83B0-441B-AC5C-DE84DDAB4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80" y="4825024"/>
            <a:ext cx="1486314" cy="1188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DE61C77-9AEF-4640-B3D9-2A77C2338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03" y="1382893"/>
            <a:ext cx="2568683" cy="1825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85F6E2A-BE5F-4B50-9E71-246B44EA7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12" y="3311228"/>
            <a:ext cx="1090176" cy="1090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Abrir llave 30">
            <a:extLst>
              <a:ext uri="{FF2B5EF4-FFF2-40B4-BE49-F238E27FC236}">
                <a16:creationId xmlns:a16="http://schemas.microsoft.com/office/drawing/2014/main" id="{CEBE3A9F-2732-4B09-9DB5-1B1BDD1AB83C}"/>
              </a:ext>
            </a:extLst>
          </p:cNvPr>
          <p:cNvSpPr/>
          <p:nvPr/>
        </p:nvSpPr>
        <p:spPr>
          <a:xfrm>
            <a:off x="8994976" y="1156997"/>
            <a:ext cx="162541" cy="2134877"/>
          </a:xfrm>
          <a:prstGeom prst="leftBrace">
            <a:avLst>
              <a:gd name="adj1" fmla="val 8333"/>
              <a:gd name="adj2" fmla="val 50394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Google Shape;1221;p40">
            <a:extLst>
              <a:ext uri="{FF2B5EF4-FFF2-40B4-BE49-F238E27FC236}">
                <a16:creationId xmlns:a16="http://schemas.microsoft.com/office/drawing/2014/main" id="{56B9FC90-E19E-47CE-802A-7979EB9F97A1}"/>
              </a:ext>
            </a:extLst>
          </p:cNvPr>
          <p:cNvSpPr txBox="1"/>
          <p:nvPr/>
        </p:nvSpPr>
        <p:spPr>
          <a:xfrm>
            <a:off x="9192246" y="984447"/>
            <a:ext cx="2678047" cy="240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Movimiento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personaje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en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8 direcciones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Venda que limita la visión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Mapa con colisiones (Tiles)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s-E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Escena para eventos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s-E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38" name="Abrir llave 37">
            <a:extLst>
              <a:ext uri="{FF2B5EF4-FFF2-40B4-BE49-F238E27FC236}">
                <a16:creationId xmlns:a16="http://schemas.microsoft.com/office/drawing/2014/main" id="{78ED0816-79F2-4AB3-97BB-20CD42837815}"/>
              </a:ext>
            </a:extLst>
          </p:cNvPr>
          <p:cNvSpPr/>
          <p:nvPr/>
        </p:nvSpPr>
        <p:spPr>
          <a:xfrm flipH="1">
            <a:off x="3059642" y="3208726"/>
            <a:ext cx="226739" cy="1849751"/>
          </a:xfrm>
          <a:prstGeom prst="leftBrace">
            <a:avLst>
              <a:gd name="adj1" fmla="val 8333"/>
              <a:gd name="adj2" fmla="val 36381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Google Shape;1221;p40">
            <a:extLst>
              <a:ext uri="{FF2B5EF4-FFF2-40B4-BE49-F238E27FC236}">
                <a16:creationId xmlns:a16="http://schemas.microsoft.com/office/drawing/2014/main" id="{8C676DE8-2E71-4C45-8BFE-F64E201B4D84}"/>
              </a:ext>
            </a:extLst>
          </p:cNvPr>
          <p:cNvSpPr txBox="1"/>
          <p:nvPr/>
        </p:nvSpPr>
        <p:spPr>
          <a:xfrm>
            <a:off x="384451" y="3208723"/>
            <a:ext cx="2589749" cy="197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  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Control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eventos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  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Sistema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diálogos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 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Gestión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cordura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Preludio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y 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Nivel 1</a:t>
            </a:r>
          </a:p>
          <a:p>
            <a:pPr marR="0" lvl="0" algn="r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Efectos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sonido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40" name="Abrir llave 39">
            <a:extLst>
              <a:ext uri="{FF2B5EF4-FFF2-40B4-BE49-F238E27FC236}">
                <a16:creationId xmlns:a16="http://schemas.microsoft.com/office/drawing/2014/main" id="{99D87915-AAA3-4B03-A2D5-A9F8F55EE2ED}"/>
              </a:ext>
            </a:extLst>
          </p:cNvPr>
          <p:cNvSpPr/>
          <p:nvPr/>
        </p:nvSpPr>
        <p:spPr>
          <a:xfrm>
            <a:off x="9010336" y="4715875"/>
            <a:ext cx="197270" cy="2011496"/>
          </a:xfrm>
          <a:prstGeom prst="leftBrace">
            <a:avLst>
              <a:gd name="adj1" fmla="val 8333"/>
              <a:gd name="adj2" fmla="val 37387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Google Shape;1221;p40">
            <a:extLst>
              <a:ext uri="{FF2B5EF4-FFF2-40B4-BE49-F238E27FC236}">
                <a16:creationId xmlns:a16="http://schemas.microsoft.com/office/drawing/2014/main" id="{E4C82E4F-16F8-40AC-AC41-52CADB7041A3}"/>
              </a:ext>
            </a:extLst>
          </p:cNvPr>
          <p:cNvSpPr txBox="1"/>
          <p:nvPr/>
        </p:nvSpPr>
        <p:spPr>
          <a:xfrm>
            <a:off x="9198081" y="4571580"/>
            <a:ext cx="2678047" cy="240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400" rIns="0" bIns="0" anchor="ctr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Nivel 2, 3,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Preludio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 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y Final</a:t>
            </a:r>
          </a:p>
          <a:p>
            <a:pPr lvl="0">
              <a:spcBef>
                <a:spcPts val="800"/>
              </a:spcBef>
            </a:pP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Música y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efectos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sonido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lvl="0">
              <a:spcBef>
                <a:spcPts val="800"/>
              </a:spcBef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Arte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final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spcBef>
                <a:spcPts val="80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Página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web</a:t>
            </a:r>
          </a:p>
          <a:p>
            <a:pPr lvl="0">
              <a:spcBef>
                <a:spcPts val="800"/>
              </a:spcBef>
            </a:pP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Contenido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eventos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de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texto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dirty="0" err="1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acabado</a:t>
            </a:r>
            <a:r>
              <a:rPr lang="en-US" sz="1600" dirty="0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Advent Pro Light"/>
                <a:ea typeface="Advent Pro Light"/>
                <a:cs typeface="Advent Pro Light"/>
                <a:sym typeface="Wingdings" panose="05000000000000000000" pitchFamily="2" charset="2"/>
              </a:rPr>
              <a:t></a:t>
            </a: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n-US" sz="1600" dirty="0">
              <a:solidFill>
                <a:srgbClr val="FFC39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5DB904-E931-43AD-9363-6EAB2E8565B1}"/>
              </a:ext>
            </a:extLst>
          </p:cNvPr>
          <p:cNvCxnSpPr>
            <a:cxnSpLocks/>
          </p:cNvCxnSpPr>
          <p:nvPr/>
        </p:nvCxnSpPr>
        <p:spPr>
          <a:xfrm>
            <a:off x="1534200" y="4893343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EA013612-93C0-4DCA-92FD-4EC81F86F279}"/>
              </a:ext>
            </a:extLst>
          </p:cNvPr>
          <p:cNvCxnSpPr>
            <a:cxnSpLocks/>
          </p:cNvCxnSpPr>
          <p:nvPr/>
        </p:nvCxnSpPr>
        <p:spPr>
          <a:xfrm>
            <a:off x="1271554" y="4500675"/>
            <a:ext cx="7128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4C6E527-4C70-4E93-BF7D-8A9FADB4CCC0}"/>
              </a:ext>
            </a:extLst>
          </p:cNvPr>
          <p:cNvCxnSpPr>
            <a:cxnSpLocks/>
          </p:cNvCxnSpPr>
          <p:nvPr/>
        </p:nvCxnSpPr>
        <p:spPr>
          <a:xfrm>
            <a:off x="10149664" y="5006925"/>
            <a:ext cx="68694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3520F42-257D-4F21-86C4-577A96C7070C}"/>
              </a:ext>
            </a:extLst>
          </p:cNvPr>
          <p:cNvCxnSpPr>
            <a:cxnSpLocks/>
          </p:cNvCxnSpPr>
          <p:nvPr/>
        </p:nvCxnSpPr>
        <p:spPr>
          <a:xfrm>
            <a:off x="10039416" y="5347933"/>
            <a:ext cx="147813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Título 1">
            <a:extLst>
              <a:ext uri="{FF2B5EF4-FFF2-40B4-BE49-F238E27FC236}">
                <a16:creationId xmlns:a16="http://schemas.microsoft.com/office/drawing/2014/main" id="{4FC01D68-6E12-4F81-8AA9-AF597447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02" y="9728"/>
            <a:ext cx="10628651" cy="1325563"/>
          </a:xfrm>
        </p:spPr>
        <p:txBody>
          <a:bodyPr>
            <a:normAutofit/>
          </a:bodyPr>
          <a:lstStyle/>
          <a:p>
            <a:r>
              <a:rPr lang="es-ES" sz="6000" b="1" dirty="0">
                <a:solidFill>
                  <a:schemeClr val="bg1"/>
                </a:solidFill>
                <a:latin typeface="Neucha" panose="02000506050000020004" pitchFamily="2" charset="0"/>
              </a:rPr>
              <a:t>PLANIFICACION</a:t>
            </a:r>
            <a:r>
              <a:rPr lang="es-ES" sz="6000" b="1" dirty="0">
                <a:solidFill>
                  <a:schemeClr val="accent2"/>
                </a:solidFill>
                <a:latin typeface="Neucha" panose="02000506050000020004" pitchFamily="2" charset="0"/>
              </a:rPr>
              <a:t> HITO 3</a:t>
            </a:r>
          </a:p>
        </p:txBody>
      </p:sp>
      <p:cxnSp>
        <p:nvCxnSpPr>
          <p:cNvPr id="36" name="Conector recto 3">
            <a:extLst>
              <a:ext uri="{FF2B5EF4-FFF2-40B4-BE49-F238E27FC236}">
                <a16:creationId xmlns:a16="http://schemas.microsoft.com/office/drawing/2014/main" id="{02FC06FD-2673-4ED3-A4F5-F7178E0F5F36}"/>
              </a:ext>
            </a:extLst>
          </p:cNvPr>
          <p:cNvCxnSpPr>
            <a:cxnSpLocks/>
          </p:cNvCxnSpPr>
          <p:nvPr/>
        </p:nvCxnSpPr>
        <p:spPr>
          <a:xfrm>
            <a:off x="9356942" y="4893343"/>
            <a:ext cx="6824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21805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137</Words>
  <Application>Microsoft Office PowerPoint</Application>
  <PresentationFormat>Panorámica</PresentationFormat>
  <Paragraphs>53</Paragraphs>
  <Slides>10</Slides>
  <Notes>10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Advent Pro Light</vt:lpstr>
      <vt:lpstr>Neucha</vt:lpstr>
      <vt:lpstr>Arial</vt:lpstr>
      <vt:lpstr>Calibri</vt:lpstr>
      <vt:lpstr>Calibri Light</vt:lpstr>
      <vt:lpstr>Castellar</vt:lpstr>
      <vt:lpstr>Comic Sans MS</vt:lpstr>
      <vt:lpstr>Tema de Office</vt:lpstr>
      <vt:lpstr>Presentación de PowerPoint</vt:lpstr>
      <vt:lpstr>INTRO</vt:lpstr>
      <vt:lpstr>AVANCES HITO 3</vt:lpstr>
      <vt:lpstr>AVANCES HITO 3</vt:lpstr>
      <vt:lpstr>TECH DEMO</vt:lpstr>
      <vt:lpstr>PLANIFICACION HITO 3</vt:lpstr>
      <vt:lpstr>UML</vt:lpstr>
      <vt:lpstr>UML</vt:lpstr>
      <vt:lpstr>PLANIFICACION HITO 3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Blind’s enlightment: Unfold</dc:title>
  <dc:creator>Aarón Nauzet Moreno Sosa</dc:creator>
  <cp:lastModifiedBy>Aarón Nauzet Moreno Sosa</cp:lastModifiedBy>
  <cp:revision>40</cp:revision>
  <dcterms:created xsi:type="dcterms:W3CDTF">2020-11-22T23:42:14Z</dcterms:created>
  <dcterms:modified xsi:type="dcterms:W3CDTF">2021-01-19T22:41:20Z</dcterms:modified>
</cp:coreProperties>
</file>